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4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671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350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566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35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105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071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066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679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6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84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67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15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25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076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007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92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611030F-C304-4E1A-AC6F-9E7E889D55C2}" type="datetimeFigureOut">
              <a:rPr lang="pt-BR" smtClean="0"/>
              <a:t>26/01/2019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56AA2D8-D855-4673-900A-121AA1DD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604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microsoft.com/office/2007/relationships/hdphoto" Target="../media/hdphoto6.wdp"/><Relationship Id="rId7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g"/><Relationship Id="rId3" Type="http://schemas.microsoft.com/office/2007/relationships/hdphoto" Target="../media/hdphoto7.wdp"/><Relationship Id="rId7" Type="http://schemas.microsoft.com/office/2007/relationships/hdphoto" Target="../media/hdphoto8.wdp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brightnessContrast bright="1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22509" y="2345608"/>
            <a:ext cx="6723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Projeto de Redes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134388" y="4836637"/>
            <a:ext cx="34413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Black" panose="020B0A04020102020204" pitchFamily="34" charset="0"/>
                <a:cs typeface="Times New Roman" panose="02020603050405020304" pitchFamily="18" charset="0"/>
              </a:rPr>
              <a:t>Gabriel Silva </a:t>
            </a:r>
          </a:p>
          <a:p>
            <a:r>
              <a:rPr lang="pt-BR" sz="2400" dirty="0">
                <a:latin typeface="Arial Black" panose="020B0A04020102020204" pitchFamily="34" charset="0"/>
                <a:cs typeface="Times New Roman" panose="02020603050405020304" pitchFamily="18" charset="0"/>
              </a:rPr>
              <a:t>Carlos Henrique</a:t>
            </a:r>
          </a:p>
          <a:p>
            <a:r>
              <a:rPr lang="pt-BR" sz="2400" dirty="0">
                <a:latin typeface="Arial Black" panose="020B0A04020102020204" pitchFamily="34" charset="0"/>
                <a:cs typeface="Times New Roman" panose="02020603050405020304" pitchFamily="18" charset="0"/>
              </a:rPr>
              <a:t>Renan Augusto  </a:t>
            </a:r>
          </a:p>
          <a:p>
            <a:r>
              <a:rPr lang="pt-BR" sz="2400" dirty="0">
                <a:latin typeface="Arial Black" panose="020B0A04020102020204" pitchFamily="34" charset="0"/>
                <a:cs typeface="Times New Roman" panose="02020603050405020304" pitchFamily="18" charset="0"/>
              </a:rPr>
              <a:t>Eva Silva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41901" y="2892118"/>
            <a:ext cx="3710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Arial Black" panose="020B0A04020102020204" pitchFamily="34" charset="0"/>
              </a:rPr>
              <a:t>Finalização</a:t>
            </a:r>
            <a:r>
              <a:rPr lang="pt-BR" dirty="0"/>
              <a:t>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09098" y="2828835"/>
            <a:ext cx="9173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Arial Black" panose="020B0A04020102020204" pitchFamily="34" charset="0"/>
              </a:rPr>
              <a:t>3° e última Visita </a:t>
            </a:r>
          </a:p>
        </p:txBody>
      </p:sp>
    </p:spTree>
    <p:extLst>
      <p:ext uri="{BB962C8B-B14F-4D97-AF65-F5344CB8AC3E}">
        <p14:creationId xmlns:p14="http://schemas.microsoft.com/office/powerpoint/2010/main" val="29335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AFC4C6-1643-48F1-87EE-A5B7A803D5CC}"/>
              </a:ext>
            </a:extLst>
          </p:cNvPr>
          <p:cNvSpPr txBox="1"/>
          <p:nvPr/>
        </p:nvSpPr>
        <p:spPr>
          <a:xfrm>
            <a:off x="1993783" y="461395"/>
            <a:ext cx="8204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 Black" panose="020B0A04020102020204" pitchFamily="34" charset="0"/>
              </a:rPr>
              <a:t>Configuração do DHCP no Servidor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7399F6B-F422-4E84-9C05-7B1453F8B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533" y="1154938"/>
            <a:ext cx="4076176" cy="54349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9B3E2CB-AA97-4766-BE16-6421FAEB2A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" t="8931" r="61" b="21856"/>
          <a:stretch/>
        </p:blipFill>
        <p:spPr>
          <a:xfrm>
            <a:off x="286100" y="1154938"/>
            <a:ext cx="5143500" cy="474671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8135E1A-8F50-4C54-B881-8DF307CD01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66" b="16841"/>
          <a:stretch/>
        </p:blipFill>
        <p:spPr>
          <a:xfrm>
            <a:off x="4321815" y="577469"/>
            <a:ext cx="7720668" cy="570306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F841859-42ED-47A6-9F92-15D1ACDB2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66" y="1046170"/>
            <a:ext cx="7427053" cy="55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78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4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8"/>
            <a:ext cx="12192000" cy="88734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546132F-8398-4E49-8824-EF415BAE20D0}"/>
              </a:ext>
            </a:extLst>
          </p:cNvPr>
          <p:cNvSpPr txBox="1"/>
          <p:nvPr/>
        </p:nvSpPr>
        <p:spPr>
          <a:xfrm>
            <a:off x="3591011" y="41498"/>
            <a:ext cx="5009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Arial Black" panose="020B0A04020102020204" pitchFamily="34" charset="0"/>
              </a:rPr>
              <a:t>Finalização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0D2BF6-2C0C-45E5-BA74-5E30EAB389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6" t="14190" r="12171"/>
          <a:stretch/>
        </p:blipFill>
        <p:spPr>
          <a:xfrm>
            <a:off x="3440883" y="1098957"/>
            <a:ext cx="5310233" cy="58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9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brightnessContrast bright="-2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0316" y="-698280"/>
            <a:ext cx="13433386" cy="755628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01320" y="292249"/>
            <a:ext cx="1282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Quais foram as primeiras ideias 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44" y="1592918"/>
            <a:ext cx="8281155" cy="350207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130" y="2532262"/>
            <a:ext cx="7832993" cy="16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160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90224" y="315104"/>
            <a:ext cx="9771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A empresa para o Projeto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68" y="1886637"/>
            <a:ext cx="7528874" cy="253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53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9000"/>
                    </a14:imgEffect>
                    <a14:imgEffect>
                      <a14:brightnessContrast bright="-13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09447" y="314763"/>
            <a:ext cx="10773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Do que se trata a empresa ?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028494" y="1552856"/>
            <a:ext cx="783160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/>
              <a:t>Global Comissária de Avarias atua como uma seguradora de mercadorias transportadas por caminhões.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/>
              <a:t>Em caso de acidentes, a mercadoria danificada passa por uma identificação, seleção, qualificação, quantificação das mercadorias e apuração do valor do prejuízo para ser reentregue a empresa.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195695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56325" y="83339"/>
            <a:ext cx="123516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Primeira Visita e Apresentação do Projeto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12" y="1699884"/>
            <a:ext cx="6814975" cy="511123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2" y="1055453"/>
            <a:ext cx="3719456" cy="49592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333" y="1147705"/>
            <a:ext cx="2833519" cy="37780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41" y="2239206"/>
            <a:ext cx="3041105" cy="40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785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59"/>
            <a:ext cx="12192000" cy="72731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724399" y="599090"/>
            <a:ext cx="3347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rial Black" panose="020B0A04020102020204" pitchFamily="34" charset="0"/>
              </a:rPr>
              <a:t>EMPRESA</a:t>
            </a:r>
            <a:r>
              <a:rPr lang="pt-BR" sz="4000" dirty="0"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3" y="257371"/>
            <a:ext cx="7240206" cy="543015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17" y="794673"/>
            <a:ext cx="7572891" cy="56796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5" y="1054856"/>
            <a:ext cx="7644212" cy="57331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6" y="1283725"/>
            <a:ext cx="7823074" cy="586730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96" y="425472"/>
            <a:ext cx="4894899" cy="6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171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bright="-44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6" y="-1"/>
            <a:ext cx="12216596" cy="763537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06496" y="106416"/>
            <a:ext cx="12093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Principais equipamentos da empresa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t="2686" r="1597" b="7149"/>
          <a:stretch/>
        </p:blipFill>
        <p:spPr>
          <a:xfrm>
            <a:off x="914399" y="1337192"/>
            <a:ext cx="2763825" cy="329837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8" t="4179" r="8265" b="5516"/>
          <a:stretch/>
        </p:blipFill>
        <p:spPr>
          <a:xfrm>
            <a:off x="4033157" y="2726871"/>
            <a:ext cx="2955472" cy="347553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854043" y="2447768"/>
            <a:ext cx="3151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Servidor PowerEdge T620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04" y="1847787"/>
            <a:ext cx="9525000" cy="284797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" t="14168" r="2359" b="5912"/>
          <a:stretch/>
        </p:blipFill>
        <p:spPr>
          <a:xfrm>
            <a:off x="531142" y="1532222"/>
            <a:ext cx="4503438" cy="1454155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5"/>
          <a:stretch/>
        </p:blipFill>
        <p:spPr>
          <a:xfrm>
            <a:off x="5284548" y="1204855"/>
            <a:ext cx="4505954" cy="963389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7343562" y="3524986"/>
            <a:ext cx="4342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1 Switch 24x – SG2400QR – INTELBRAS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7007164" y="4589767"/>
            <a:ext cx="501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1 Switch 48x – 1820-48G - HP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1" y="3710958"/>
            <a:ext cx="4488473" cy="107896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97" y="5244455"/>
            <a:ext cx="4039164" cy="108600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3" y="1201375"/>
            <a:ext cx="6096000" cy="3810000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7433533" y="3524986"/>
            <a:ext cx="4607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Firewall de PBX- Mediant 800</a:t>
            </a: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3491" r="14183" b="12706"/>
          <a:stretch/>
        </p:blipFill>
        <p:spPr>
          <a:xfrm>
            <a:off x="987292" y="994249"/>
            <a:ext cx="5120640" cy="5061473"/>
          </a:xfrm>
          <a:prstGeom prst="rect">
            <a:avLst/>
          </a:prstGeom>
        </p:spPr>
      </p:pic>
      <p:sp>
        <p:nvSpPr>
          <p:cNvPr id="31" name="CaixaDeTexto 30"/>
          <p:cNvSpPr txBox="1"/>
          <p:nvPr/>
        </p:nvSpPr>
        <p:spPr>
          <a:xfrm>
            <a:off x="6984854" y="2455506"/>
            <a:ext cx="496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Access Point – RC8010</a:t>
            </a:r>
          </a:p>
        </p:txBody>
      </p:sp>
    </p:spTree>
    <p:extLst>
      <p:ext uri="{BB962C8B-B14F-4D97-AF65-F5344CB8AC3E}">
        <p14:creationId xmlns:p14="http://schemas.microsoft.com/office/powerpoint/2010/main" val="11447866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4" grpId="0"/>
      <p:bldP spid="24" grpId="1"/>
      <p:bldP spid="25" grpId="0"/>
      <p:bldP spid="25" grpId="1"/>
      <p:bldP spid="29" grpId="0"/>
      <p:bldP spid="29" grpId="1"/>
      <p:bldP spid="31" grpId="0"/>
      <p:bldP spid="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1" y="0"/>
            <a:ext cx="16725369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120178" y="2302135"/>
            <a:ext cx="5056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latin typeface="Arial Black" panose="020B0A04020102020204" pitchFamily="34" charset="0"/>
              </a:rPr>
              <a:t>2° Visita  </a:t>
            </a:r>
          </a:p>
        </p:txBody>
      </p:sp>
    </p:spTree>
    <p:extLst>
      <p:ext uri="{BB962C8B-B14F-4D97-AF65-F5344CB8AC3E}">
        <p14:creationId xmlns:p14="http://schemas.microsoft.com/office/powerpoint/2010/main" val="32807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596055" y="1776249"/>
            <a:ext cx="791428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 Black" panose="020B0A04020102020204" pitchFamily="34" charset="0"/>
              </a:rPr>
              <a:t>Entrega do diagnostico da empresa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 Black" panose="020B0A04020102020204" pitchFamily="34" charset="0"/>
              </a:rPr>
              <a:t>Possíveis Mudanças</a:t>
            </a:r>
          </a:p>
          <a:p>
            <a:endParaRPr lang="pt-BR" sz="28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 Black" panose="020B0A04020102020204" pitchFamily="34" charset="0"/>
              </a:rPr>
              <a:t>Ideais de aperfeiçoamento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 Black" panose="020B0A04020102020204" pitchFamily="34" charset="0"/>
              </a:rPr>
              <a:t>Oferecimento do Linux Server </a:t>
            </a:r>
          </a:p>
          <a:p>
            <a:endParaRPr lang="pt-BR" sz="28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76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alh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614</TotalTime>
  <Words>141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Century Gothic</vt:lpstr>
      <vt:lpstr>Times New Roman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user_acronus</dc:creator>
  <cp:lastModifiedBy>Cicero e vera</cp:lastModifiedBy>
  <cp:revision>38</cp:revision>
  <dcterms:created xsi:type="dcterms:W3CDTF">2019-01-07T18:37:49Z</dcterms:created>
  <dcterms:modified xsi:type="dcterms:W3CDTF">2019-01-26T12:26:09Z</dcterms:modified>
</cp:coreProperties>
</file>